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0171285"/>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12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11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12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оңтүстіктен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2-7, күндіз екпіні 11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a:solidFill>
                  <a:srgbClr val="000000"/>
                </a:solidFill>
                <a:latin typeface="Times New Roman" panose="02020603050405020304" pitchFamily="18" charset="0"/>
                <a:ea typeface="Times New Roman" panose="02020603050405020304" pitchFamily="18" charset="0"/>
              </a:rPr>
              <a:t>түнде </a:t>
            </a:r>
            <a:r>
              <a:rPr lang="kk-KZ" sz="1200" kern="1400" smtClean="0">
                <a:solidFill>
                  <a:srgbClr val="000000"/>
                </a:solidFill>
                <a:latin typeface="Times New Roman" panose="02020603050405020304" pitchFamily="18" charset="0"/>
                <a:ea typeface="Times New Roman" panose="02020603050405020304" pitchFamily="18" charset="0"/>
              </a:rPr>
              <a:t>5-7,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21-23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13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12</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sym typeface="+mn-ea"/>
              </a:rPr>
              <a:t>Аздаған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4-9 м/с. Ауа температурасы 7-9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77912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8868" y="2199200"/>
            <a:ext cx="4790173"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smtClean="0">
                <a:solidFill>
                  <a:prstClr val="black"/>
                </a:solidFill>
                <a:latin typeface="Times New Roman" panose="02020603050405020304" pitchFamily="18" charset="0"/>
                <a:cs typeface="Times New Roman" panose="02020603050405020304" pitchFamily="18" charset="0"/>
              </a:rPr>
              <a:t>12 </a:t>
            </a:r>
            <a:r>
              <a:rPr lang="kk-KZ" sz="1200" smtClean="0">
                <a:solidFill>
                  <a:prstClr val="black"/>
                </a:solidFill>
                <a:latin typeface="Times New Roman" panose="02020603050405020304" pitchFamily="18" charset="0"/>
                <a:cs typeface="Times New Roman" panose="02020603050405020304" pitchFamily="18" charset="0"/>
              </a:rPr>
              <a:t>мамыр түнде, 13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46006</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6859</cp:revision>
  <cp:lastPrinted>2021-07-01T07:38:07Z</cp:lastPrinted>
  <dcterms:created xsi:type="dcterms:W3CDTF">2018-03-27T06:03:00Z</dcterms:created>
  <dcterms:modified xsi:type="dcterms:W3CDTF">2026-05-11T07:50:20Z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